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1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72FF5650-1520-45E5-8192-6D2EDF6E1539}"/>
    <pc:docChg chg="modSld sldOrd">
      <pc:chgData name="Charis Taylor" userId="f6f20823-7d5f-4176-a928-74bb03618d1d" providerId="ADAL" clId="{72FF5650-1520-45E5-8192-6D2EDF6E1539}" dt="2021-12-06T10:25:34.641" v="2" actId="1582"/>
      <pc:docMkLst>
        <pc:docMk/>
      </pc:docMkLst>
      <pc:sldChg chg="modSp ord">
        <pc:chgData name="Charis Taylor" userId="f6f20823-7d5f-4176-a928-74bb03618d1d" providerId="ADAL" clId="{72FF5650-1520-45E5-8192-6D2EDF6E1539}" dt="2021-12-06T10:25:34.641" v="2" actId="1582"/>
        <pc:sldMkLst>
          <pc:docMk/>
          <pc:sldMk cId="3794653684" sldId="261"/>
        </pc:sldMkLst>
        <pc:spChg chg="mod">
          <ac:chgData name="Charis Taylor" userId="f6f20823-7d5f-4176-a928-74bb03618d1d" providerId="ADAL" clId="{72FF5650-1520-45E5-8192-6D2EDF6E1539}" dt="2021-12-06T10:25:34.641" v="2" actId="1582"/>
          <ac:spMkLst>
            <pc:docMk/>
            <pc:sldMk cId="3794653684" sldId="261"/>
            <ac:spMk id="3" creationId="{5F0A34C8-D5C7-4223-BDBA-6F37C1AA3D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06/12/2021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85536"/>
            <a:ext cx="9144000" cy="2387600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Christopher’s Observations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70733"/>
            <a:ext cx="9144000" cy="1655762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Tuesday 7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December 2021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BC - London - Travel - London Underground Map">
            <a:extLst>
              <a:ext uri="{FF2B5EF4-FFF2-40B4-BE49-F238E27FC236}">
                <a16:creationId xmlns:a16="http://schemas.microsoft.com/office/drawing/2014/main" id="{C3FB1922-675E-439F-81CC-B35BBEB9B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13" y="0"/>
            <a:ext cx="102647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F42CD2-CECB-49EA-87C5-DDA58EF0FBE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en-GB" dirty="0"/>
              <a:t>Annotating Christopher’s experiences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A34C8-D5C7-4223-BDBA-6F37C1AA3D6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alpha val="60000"/>
            </a:schemeClr>
          </a:solidFill>
          <a:ln w="76200">
            <a:solidFill>
              <a:schemeClr val="accent2"/>
            </a:solidFill>
          </a:ln>
        </p:spPr>
        <p:txBody>
          <a:bodyPr/>
          <a:lstStyle/>
          <a:p>
            <a:r>
              <a:rPr lang="en-GB" dirty="0"/>
              <a:t>Glue in your extracts</a:t>
            </a:r>
          </a:p>
          <a:p>
            <a:r>
              <a:rPr lang="en-GB" dirty="0">
                <a:highlight>
                  <a:srgbClr val="FFFF00"/>
                </a:highlight>
              </a:rPr>
              <a:t>Highlight </a:t>
            </a:r>
            <a:r>
              <a:rPr lang="en-GB" dirty="0"/>
              <a:t>or </a:t>
            </a:r>
            <a:r>
              <a:rPr lang="en-GB" u="sng" dirty="0"/>
              <a:t>underline</a:t>
            </a:r>
            <a:r>
              <a:rPr lang="en-GB" dirty="0"/>
              <a:t> any descriptions you think show Christopher’s personality traits</a:t>
            </a:r>
          </a:p>
          <a:p>
            <a:pPr lvl="1"/>
            <a:r>
              <a:rPr lang="en-GB" dirty="0"/>
              <a:t>Write down any adjectives that describe how Christopher is feeling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Highlight</a:t>
            </a:r>
            <a:r>
              <a:rPr lang="en-GB" dirty="0"/>
              <a:t> actions that reflect his personality traits</a:t>
            </a:r>
          </a:p>
          <a:p>
            <a:pPr lvl="1"/>
            <a:r>
              <a:rPr lang="en-GB" dirty="0">
                <a:highlight>
                  <a:srgbClr val="FFFF00"/>
                </a:highlight>
              </a:rPr>
              <a:t>Highlight</a:t>
            </a:r>
            <a:r>
              <a:rPr lang="en-GB" dirty="0"/>
              <a:t> anything you think is out of character for Christopher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65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London Underground really is getting more crowded - here are the 10 busiest  Tube stations">
            <a:extLst>
              <a:ext uri="{FF2B5EF4-FFF2-40B4-BE49-F238E27FC236}">
                <a16:creationId xmlns:a16="http://schemas.microsoft.com/office/drawing/2014/main" id="{95BEAC27-2B76-4A18-9FDC-F0CE1A71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21388"/>
            <a:ext cx="5871863" cy="366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200CCB-B06F-40E2-BDB7-728A0E0F3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Writing task</a:t>
            </a:r>
          </a:p>
        </p:txBody>
      </p:sp>
      <p:pic>
        <p:nvPicPr>
          <p:cNvPr id="2054" name="Picture 6" descr="Coronavirus: 40 London Underground stations to be closed - BBC News">
            <a:extLst>
              <a:ext uri="{FF2B5EF4-FFF2-40B4-BE49-F238E27FC236}">
                <a16:creationId xmlns:a16="http://schemas.microsoft.com/office/drawing/2014/main" id="{413625AA-0146-4396-ADD4-A759DD812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3" y="3111672"/>
            <a:ext cx="5655365" cy="318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73954-4929-4AEE-8648-1B478C41E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9443"/>
            <a:ext cx="10515600" cy="4997520"/>
          </a:xfrm>
          <a:solidFill>
            <a:schemeClr val="bg1">
              <a:alpha val="55000"/>
            </a:schemeClr>
          </a:solidFill>
          <a:ln w="76200"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/>
              <a:t>Read: pp. 210-216</a:t>
            </a:r>
          </a:p>
          <a:p>
            <a:pPr marL="0" indent="0">
              <a:buNone/>
            </a:pPr>
            <a:r>
              <a:rPr lang="en-GB" dirty="0"/>
              <a:t>Rewrite the account on p. 212 as though Christopher did not have Asperger’s</a:t>
            </a:r>
          </a:p>
          <a:p>
            <a:pPr marL="0" indent="0">
              <a:buNone/>
            </a:pPr>
            <a:r>
              <a:rPr lang="en-GB" dirty="0"/>
              <a:t>Include: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feelings about going on the Underground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answers to the woman at the Information desk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observations of the Underground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People collecting tickets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Christopher figuring out where to go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Christopher standing on the Tube</a:t>
            </a:r>
          </a:p>
        </p:txBody>
      </p:sp>
    </p:spTree>
    <p:extLst>
      <p:ext uri="{BB962C8B-B14F-4D97-AF65-F5344CB8AC3E}">
        <p14:creationId xmlns:p14="http://schemas.microsoft.com/office/powerpoint/2010/main" val="3388497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4B588-3D3F-4F22-9FD8-70898911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remember your earliest Underground ride?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5E00-4B8A-47C9-B9A0-2F766DC706E3}"/>
              </a:ext>
            </a:extLst>
          </p:cNvPr>
          <p:cNvSpPr>
            <a:spLocks noGrp="1"/>
          </p:cNvSpPr>
          <p:nvPr>
            <p:ph idx="1"/>
          </p:nvPr>
        </p:nvSpPr>
        <p:spPr>
          <a:ln w="76200"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3600" b="1" dirty="0"/>
              <a:t>Three volunteers: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dirty="0"/>
              <a:t>What did you feel during the ride?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dirty="0"/>
              <a:t>What did you hear/see?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80104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B2BCE5-9FA8-40D1-B588-B3D33679B7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F40CE7A-4BBA-4AFF-85E5-2D639777AFA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5D5C13-4A28-42C2-8F78-9DEC34E3AF2E}">
  <ds:schemaRefs>
    <ds:schemaRef ds:uri="http://schemas.microsoft.com/office/2006/documentManagement/types"/>
    <ds:schemaRef ds:uri="3520c626-eb21-49a0-b42b-66ade828090c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a5ca2c14-d559-4d0f-b326-ae05938bf16d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</TotalTime>
  <Words>135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Open Sans Light</vt:lpstr>
      <vt:lpstr>Wingdings</vt:lpstr>
      <vt:lpstr>Office Theme</vt:lpstr>
      <vt:lpstr>Christopher’s Observations</vt:lpstr>
      <vt:lpstr>Annotating Christopher’s experiences</vt:lpstr>
      <vt:lpstr>Writing task</vt:lpstr>
      <vt:lpstr>Can you remember your earliest Underground ride?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Christopher’s Observations</dc:title>
  <dc:creator>Charis Taylor</dc:creator>
  <cp:lastModifiedBy>Charis Taylor</cp:lastModifiedBy>
  <cp:revision>2</cp:revision>
  <dcterms:created xsi:type="dcterms:W3CDTF">2021-12-06T09:58:59Z</dcterms:created>
  <dcterms:modified xsi:type="dcterms:W3CDTF">2021-12-06T10:25:40Z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